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75" r:id="rId8"/>
    <p:sldId id="270" r:id="rId9"/>
    <p:sldId id="269" r:id="rId10"/>
    <p:sldId id="266" r:id="rId11"/>
    <p:sldId id="267" r:id="rId12"/>
    <p:sldId id="271" r:id="rId13"/>
    <p:sldId id="268" r:id="rId14"/>
    <p:sldId id="283" r:id="rId15"/>
    <p:sldId id="281" r:id="rId16"/>
    <p:sldId id="276" r:id="rId17"/>
    <p:sldId id="277" r:id="rId18"/>
    <p:sldId id="278" r:id="rId19"/>
    <p:sldId id="279" r:id="rId20"/>
    <p:sldId id="28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41D4A4-6BEC-4913-A3C7-E739DE8E25A7}" v="73" dt="2022-02-23T04:40:00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3C17-EEAF-4134-8D95-BBF2C619A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C6605-9750-43F8-BAB7-ED7B3C2A2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468E5-9C4D-484E-B28E-234036E7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FADEF-21DC-4634-9B5A-E3BA092D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898F-1B4A-4F2E-97BA-73718FA5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0C1A-6D7C-4EAC-AEA8-669EE9C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18B0F-30AD-4000-AA5F-D573FC463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81B0B-2A56-4D5E-BE17-7952F8B9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7FE08-0685-4134-B2C4-2A3E412DD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6C6E2-8367-42AA-B00E-3867F306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FB086-D1DE-402D-8481-AF58BF456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5762-9D5F-413B-A634-FDCE196CF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9447-F476-4157-88F2-9B75F41B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074B4-29BD-4A66-A703-EF1C3C7AC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3329-59DB-4019-BFB3-2474A2CD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6B8D-989C-4EC7-A1F5-B6F42E6F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C1B2-BB65-4396-85B0-BA20611F4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EC1E6-4F3C-48C7-9364-786AF69B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412EB-A67B-4806-8A7E-0030F6FC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6C73-3AA1-441B-A8D1-BE56654D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8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9027-1454-4E60-8AD1-84F7B8D8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7440-1DFA-4878-ABA3-2E578E35D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9899-BEED-469F-8A78-DF11D06A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0D021-F49D-4715-9C7D-7479DD2E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E33C7-71A0-4C62-8A5B-00F7B0553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46A6-B6ED-4A67-869C-1D7CBBC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0F40-1967-4DED-B5A8-DC719161B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6B08F-4077-4FD1-B3AB-9603B3D14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6E71F-07B6-473A-ACDD-9DB7D2F5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23E25-D72B-4457-A5B6-FA0463ED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25D31-67FF-4285-AE6E-EE119EC6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03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744E-582E-43F6-A17F-E6316F0D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80BD6-71FA-4D23-9834-27EFC384F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685FE-9F7B-4792-824D-E65708530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A3AE3-17D8-45C8-AB5B-A72FE2A46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A4F929-6C11-4649-8E86-0BD2D6989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A24604-C8AA-4000-8274-A2E8EB33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86AC4-8F66-4E5E-8B4F-BDE16845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E873E-18C6-48A2-9F7F-F0B5F25D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5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79D9-9FC0-4D59-B21F-8FB4AAE0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2E4FC2-41B3-43F6-B7B1-AEC8068DA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3C00F-CF2A-423A-A8B6-452CA16C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B92B1-3045-49BC-BE5A-E020783D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3B2D52-E23B-4FB2-9A19-F22B4B8FC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5E704-27C3-4E76-B93D-AA069693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9076-6CFC-42FA-9B5B-BCB1E1EB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40F5-0E4E-4E17-9100-D653A6BB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7990-9989-44A5-BAE4-A89DDAFF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8D5DB-5E63-4249-B292-02553939A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DB8E-CF4A-4595-B5C8-FF13CFD6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A5BEA-8F94-41F1-886B-663F8493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FC62E-503C-4BBD-ADBF-524BC00F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4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7979A-DD13-4167-8A78-4CF91208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F7537-24C5-4163-86DB-5FE8E8033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87955-2401-4A06-A658-2FED3CF59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319A1-5B5C-4B83-B462-9F519613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59A189-9968-4333-BC01-3BFC02BF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3D4FD-FF8A-4384-A6AB-230A84AF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1EE57-B885-4EC2-856A-2837DC3D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8E958-0652-46A2-BF41-DA9F11B8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B506F-3C46-43F4-B018-D2D712748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A1C3E-A0A6-47F9-80E5-A3FD081A806A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80C7A-2AC2-4080-89C6-D1A90275E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4299-D0D2-43C6-B732-C9E0DC2BF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B1A6F-22F3-4D4A-BEBD-162D4166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boat, day&#10;&#10;Description automatically generated">
            <a:extLst>
              <a:ext uri="{FF2B5EF4-FFF2-40B4-BE49-F238E27FC236}">
                <a16:creationId xmlns:a16="http://schemas.microsoft.com/office/drawing/2014/main" id="{01652C7F-CEEE-4F74-8296-21CE0C5A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188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225A7-B43A-4F5D-AB11-E5B90596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 Dam Shutter Controlling System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3FAFD5-3597-4D7B-A7D0-3C562B64E754}"/>
              </a:ext>
            </a:extLst>
          </p:cNvPr>
          <p:cNvSpPr txBox="1"/>
          <p:nvPr/>
        </p:nvSpPr>
        <p:spPr>
          <a:xfrm>
            <a:off x="8929446" y="5065987"/>
            <a:ext cx="2774287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Group-01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1706066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1706073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1706079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1706080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1706090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5341D-78B4-45EB-8E50-2AD89F89A838}"/>
              </a:ext>
            </a:extLst>
          </p:cNvPr>
          <p:cNvSpPr txBox="1"/>
          <p:nvPr/>
        </p:nvSpPr>
        <p:spPr>
          <a:xfrm>
            <a:off x="488267" y="6374037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Presenting ID: 1706079</a:t>
            </a:r>
          </a:p>
        </p:txBody>
      </p:sp>
    </p:spTree>
    <p:extLst>
      <p:ext uri="{BB962C8B-B14F-4D97-AF65-F5344CB8AC3E}">
        <p14:creationId xmlns:p14="http://schemas.microsoft.com/office/powerpoint/2010/main" val="16127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7B811A4-6D90-4C13-956D-E3F0AE10E0B8}"/>
              </a:ext>
            </a:extLst>
          </p:cNvPr>
          <p:cNvSpPr/>
          <p:nvPr/>
        </p:nvSpPr>
        <p:spPr>
          <a:xfrm>
            <a:off x="217395" y="291355"/>
            <a:ext cx="2227731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Water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FB0D4-3C62-414E-A906-80960E5DE16A}"/>
              </a:ext>
            </a:extLst>
          </p:cNvPr>
          <p:cNvSpPr/>
          <p:nvPr/>
        </p:nvSpPr>
        <p:spPr>
          <a:xfrm>
            <a:off x="2013700" y="1545292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Sonar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5CCE84C2-6ED5-4FDC-A765-990AE0B63F87}"/>
              </a:ext>
            </a:extLst>
          </p:cNvPr>
          <p:cNvSpPr/>
          <p:nvPr/>
        </p:nvSpPr>
        <p:spPr>
          <a:xfrm rot="5400000">
            <a:off x="4623546" y="1755963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AE5009C-400D-4C1B-BC66-99811F6E3323}"/>
              </a:ext>
            </a:extLst>
          </p:cNvPr>
          <p:cNvSpPr/>
          <p:nvPr/>
        </p:nvSpPr>
        <p:spPr>
          <a:xfrm rot="5400000">
            <a:off x="2715183" y="502026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F6AA3-6E2A-40A9-BCE2-34BFDA8713ED}"/>
              </a:ext>
            </a:extLst>
          </p:cNvPr>
          <p:cNvSpPr txBox="1"/>
          <p:nvPr/>
        </p:nvSpPr>
        <p:spPr>
          <a:xfrm>
            <a:off x="3761814" y="509436"/>
            <a:ext cx="474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1) Water height of the dam is minimum xxx to open the shutter and xxx m to close the shutter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09508-D91D-44B8-BBAA-DE6B1AC41B72}"/>
              </a:ext>
            </a:extLst>
          </p:cNvPr>
          <p:cNvSpPr txBox="1"/>
          <p:nvPr/>
        </p:nvSpPr>
        <p:spPr>
          <a:xfrm>
            <a:off x="5723401" y="1546871"/>
            <a:ext cx="61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2)Sonar will measure the water level and send it to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7B811A4-6D90-4C13-956D-E3F0AE10E0B8}"/>
              </a:ext>
            </a:extLst>
          </p:cNvPr>
          <p:cNvSpPr/>
          <p:nvPr/>
        </p:nvSpPr>
        <p:spPr>
          <a:xfrm>
            <a:off x="217395" y="291355"/>
            <a:ext cx="2227731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Water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9DCE30-5173-4361-A41F-7955787D074A}"/>
              </a:ext>
            </a:extLst>
          </p:cNvPr>
          <p:cNvSpPr/>
          <p:nvPr/>
        </p:nvSpPr>
        <p:spPr>
          <a:xfrm>
            <a:off x="3920939" y="2810434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FB0D4-3C62-414E-A906-80960E5DE16A}"/>
              </a:ext>
            </a:extLst>
          </p:cNvPr>
          <p:cNvSpPr/>
          <p:nvPr/>
        </p:nvSpPr>
        <p:spPr>
          <a:xfrm>
            <a:off x="2013700" y="1545292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Sonar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4B9350A-886F-4522-8520-B85425926C7A}"/>
              </a:ext>
            </a:extLst>
          </p:cNvPr>
          <p:cNvSpPr/>
          <p:nvPr/>
        </p:nvSpPr>
        <p:spPr>
          <a:xfrm rot="5400000">
            <a:off x="6368302" y="3021105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5CCE84C2-6ED5-4FDC-A765-990AE0B63F87}"/>
              </a:ext>
            </a:extLst>
          </p:cNvPr>
          <p:cNvSpPr/>
          <p:nvPr/>
        </p:nvSpPr>
        <p:spPr>
          <a:xfrm rot="5400000">
            <a:off x="4623546" y="1755963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AE5009C-400D-4C1B-BC66-99811F6E3323}"/>
              </a:ext>
            </a:extLst>
          </p:cNvPr>
          <p:cNvSpPr/>
          <p:nvPr/>
        </p:nvSpPr>
        <p:spPr>
          <a:xfrm rot="5400000">
            <a:off x="2715183" y="502026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F09508-D91D-44B8-BBAA-DE6B1AC41B72}"/>
              </a:ext>
            </a:extLst>
          </p:cNvPr>
          <p:cNvSpPr txBox="1"/>
          <p:nvPr/>
        </p:nvSpPr>
        <p:spPr>
          <a:xfrm>
            <a:off x="5723401" y="1546871"/>
            <a:ext cx="616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2)Sonar will measure the water level and send it to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75394-B992-4BDA-86E4-D24862BAB4B5}"/>
              </a:ext>
            </a:extLst>
          </p:cNvPr>
          <p:cNvSpPr txBox="1"/>
          <p:nvPr/>
        </p:nvSpPr>
        <p:spPr>
          <a:xfrm>
            <a:off x="5893169" y="1916203"/>
            <a:ext cx="5661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3) In Arduino code maximum, minimum water level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 provided to open or close the gate and then determining the polarity of voltage across the Actuator</a:t>
            </a:r>
          </a:p>
        </p:txBody>
      </p:sp>
    </p:spTree>
    <p:extLst>
      <p:ext uri="{BB962C8B-B14F-4D97-AF65-F5344CB8AC3E}">
        <p14:creationId xmlns:p14="http://schemas.microsoft.com/office/powerpoint/2010/main" val="381075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7B811A4-6D90-4C13-956D-E3F0AE10E0B8}"/>
              </a:ext>
            </a:extLst>
          </p:cNvPr>
          <p:cNvSpPr/>
          <p:nvPr/>
        </p:nvSpPr>
        <p:spPr>
          <a:xfrm>
            <a:off x="217395" y="291355"/>
            <a:ext cx="2227731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Water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9DCE30-5173-4361-A41F-7955787D074A}"/>
              </a:ext>
            </a:extLst>
          </p:cNvPr>
          <p:cNvSpPr/>
          <p:nvPr/>
        </p:nvSpPr>
        <p:spPr>
          <a:xfrm>
            <a:off x="3920939" y="2810434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FB0D4-3C62-414E-A906-80960E5DE16A}"/>
              </a:ext>
            </a:extLst>
          </p:cNvPr>
          <p:cNvSpPr/>
          <p:nvPr/>
        </p:nvSpPr>
        <p:spPr>
          <a:xfrm>
            <a:off x="2013700" y="1545292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Sonar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4B9350A-886F-4522-8520-B85425926C7A}"/>
              </a:ext>
            </a:extLst>
          </p:cNvPr>
          <p:cNvSpPr/>
          <p:nvPr/>
        </p:nvSpPr>
        <p:spPr>
          <a:xfrm rot="5400000">
            <a:off x="6368302" y="3021105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5CCE84C2-6ED5-4FDC-A765-990AE0B63F87}"/>
              </a:ext>
            </a:extLst>
          </p:cNvPr>
          <p:cNvSpPr/>
          <p:nvPr/>
        </p:nvSpPr>
        <p:spPr>
          <a:xfrm rot="5400000">
            <a:off x="4623546" y="1755963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AE5009C-400D-4C1B-BC66-99811F6E3323}"/>
              </a:ext>
            </a:extLst>
          </p:cNvPr>
          <p:cNvSpPr/>
          <p:nvPr/>
        </p:nvSpPr>
        <p:spPr>
          <a:xfrm rot="5400000">
            <a:off x="2715183" y="502026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A75394-B992-4BDA-86E4-D24862BAB4B5}"/>
              </a:ext>
            </a:extLst>
          </p:cNvPr>
          <p:cNvSpPr txBox="1"/>
          <p:nvPr/>
        </p:nvSpPr>
        <p:spPr>
          <a:xfrm>
            <a:off x="5893169" y="1916203"/>
            <a:ext cx="5661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3) In Arduino code maximum, minimum water level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is provided to open or close the gate and then determining the polarity of voltage across the Actuator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67FC7B6-7F1A-4F90-AB65-15D79F0460ED}"/>
              </a:ext>
            </a:extLst>
          </p:cNvPr>
          <p:cNvSpPr/>
          <p:nvPr/>
        </p:nvSpPr>
        <p:spPr>
          <a:xfrm rot="5400000">
            <a:off x="8350621" y="4179237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A4E255-BFFC-4532-B613-067D23F76BAC}"/>
              </a:ext>
            </a:extLst>
          </p:cNvPr>
          <p:cNvSpPr/>
          <p:nvPr/>
        </p:nvSpPr>
        <p:spPr>
          <a:xfrm>
            <a:off x="5864037" y="4111440"/>
            <a:ext cx="232522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8EAE6-BA17-476B-A53D-39FF32B8000A}"/>
              </a:ext>
            </a:extLst>
          </p:cNvPr>
          <p:cNvSpPr txBox="1"/>
          <p:nvPr/>
        </p:nvSpPr>
        <p:spPr>
          <a:xfrm>
            <a:off x="946896" y="4518213"/>
            <a:ext cx="491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4) Motor will start to rotate after getting proper voltage . We have used a motor driver to ensure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 from actuator</a:t>
            </a:r>
          </a:p>
        </p:txBody>
      </p:sp>
    </p:spTree>
    <p:extLst>
      <p:ext uri="{BB962C8B-B14F-4D97-AF65-F5344CB8AC3E}">
        <p14:creationId xmlns:p14="http://schemas.microsoft.com/office/powerpoint/2010/main" val="187686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 animBg="1"/>
      <p:bldP spid="16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7B811A4-6D90-4C13-956D-E3F0AE10E0B8}"/>
              </a:ext>
            </a:extLst>
          </p:cNvPr>
          <p:cNvSpPr/>
          <p:nvPr/>
        </p:nvSpPr>
        <p:spPr>
          <a:xfrm>
            <a:off x="217395" y="291355"/>
            <a:ext cx="2227731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Water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9DCE30-5173-4361-A41F-7955787D074A}"/>
              </a:ext>
            </a:extLst>
          </p:cNvPr>
          <p:cNvSpPr/>
          <p:nvPr/>
        </p:nvSpPr>
        <p:spPr>
          <a:xfrm>
            <a:off x="3920939" y="2810434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FB0D4-3C62-414E-A906-80960E5DE16A}"/>
              </a:ext>
            </a:extLst>
          </p:cNvPr>
          <p:cNvSpPr/>
          <p:nvPr/>
        </p:nvSpPr>
        <p:spPr>
          <a:xfrm>
            <a:off x="2013700" y="1545292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Sonar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B4B9350A-886F-4522-8520-B85425926C7A}"/>
              </a:ext>
            </a:extLst>
          </p:cNvPr>
          <p:cNvSpPr/>
          <p:nvPr/>
        </p:nvSpPr>
        <p:spPr>
          <a:xfrm rot="5400000">
            <a:off x="6368302" y="3021105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5CCE84C2-6ED5-4FDC-A765-990AE0B63F87}"/>
              </a:ext>
            </a:extLst>
          </p:cNvPr>
          <p:cNvSpPr/>
          <p:nvPr/>
        </p:nvSpPr>
        <p:spPr>
          <a:xfrm rot="5400000">
            <a:off x="4623546" y="1755963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AE5009C-400D-4C1B-BC66-99811F6E3323}"/>
              </a:ext>
            </a:extLst>
          </p:cNvPr>
          <p:cNvSpPr/>
          <p:nvPr/>
        </p:nvSpPr>
        <p:spPr>
          <a:xfrm rot="5400000">
            <a:off x="2715183" y="502026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8685E3-5F25-49D4-8959-90E121F16447}"/>
              </a:ext>
            </a:extLst>
          </p:cNvPr>
          <p:cNvSpPr/>
          <p:nvPr/>
        </p:nvSpPr>
        <p:spPr>
          <a:xfrm>
            <a:off x="7807135" y="5277972"/>
            <a:ext cx="224790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open/close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057998DB-1BA2-4F55-AEA0-D5334BB0EA28}"/>
              </a:ext>
            </a:extLst>
          </p:cNvPr>
          <p:cNvSpPr/>
          <p:nvPr/>
        </p:nvSpPr>
        <p:spPr>
          <a:xfrm rot="5400000">
            <a:off x="8350621" y="4179237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C95A0E-B0A0-4AE5-BE2B-1A433C4368E2}"/>
              </a:ext>
            </a:extLst>
          </p:cNvPr>
          <p:cNvSpPr/>
          <p:nvPr/>
        </p:nvSpPr>
        <p:spPr>
          <a:xfrm>
            <a:off x="5864037" y="4111440"/>
            <a:ext cx="2325222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61058-3BF1-44BC-83D5-C5ECA978A940}"/>
              </a:ext>
            </a:extLst>
          </p:cNvPr>
          <p:cNvSpPr txBox="1"/>
          <p:nvPr/>
        </p:nvSpPr>
        <p:spPr>
          <a:xfrm>
            <a:off x="946896" y="4518213"/>
            <a:ext cx="491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4) Motor will start to rotate after getting proper voltage . We have used a motor driver to ensure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best performance from actuator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12A69-35AE-4093-91B9-FD3D7D06AE00}"/>
              </a:ext>
            </a:extLst>
          </p:cNvPr>
          <p:cNvSpPr txBox="1"/>
          <p:nvPr/>
        </p:nvSpPr>
        <p:spPr>
          <a:xfrm>
            <a:off x="2218205" y="5810249"/>
            <a:ext cx="5258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5) If water crosses the maximum height level dam will be opened and when water level decreases to certain level dam will be closed</a:t>
            </a:r>
          </a:p>
        </p:txBody>
      </p:sp>
    </p:spTree>
    <p:extLst>
      <p:ext uri="{BB962C8B-B14F-4D97-AF65-F5344CB8AC3E}">
        <p14:creationId xmlns:p14="http://schemas.microsoft.com/office/powerpoint/2010/main" val="4042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DFD4B-E30F-4CD1-B1B0-9B2E99141DBF}"/>
              </a:ext>
            </a:extLst>
          </p:cNvPr>
          <p:cNvSpPr txBox="1"/>
          <p:nvPr/>
        </p:nvSpPr>
        <p:spPr>
          <a:xfrm>
            <a:off x="1301261" y="590062"/>
            <a:ext cx="5409655" cy="2838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Setup</a:t>
            </a: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35E2A0-2804-4F91-B43E-65D5A96CF755}"/>
              </a:ext>
            </a:extLst>
          </p:cNvPr>
          <p:cNvSpPr txBox="1"/>
          <p:nvPr/>
        </p:nvSpPr>
        <p:spPr>
          <a:xfrm>
            <a:off x="9184341" y="5661212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Presenting ID: 1706090</a:t>
            </a:r>
          </a:p>
        </p:txBody>
      </p:sp>
    </p:spTree>
    <p:extLst>
      <p:ext uri="{BB962C8B-B14F-4D97-AF65-F5344CB8AC3E}">
        <p14:creationId xmlns:p14="http://schemas.microsoft.com/office/powerpoint/2010/main" val="22187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C8D87-CE9C-4A7F-8E1A-F1FC0A21C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r="1076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65A0B-3404-463F-B677-BC0338831797}"/>
              </a:ext>
            </a:extLst>
          </p:cNvPr>
          <p:cNvSpPr txBox="1"/>
          <p:nvPr/>
        </p:nvSpPr>
        <p:spPr>
          <a:xfrm>
            <a:off x="8643193" y="2418409"/>
            <a:ext cx="3548807" cy="305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full set up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1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8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C8119-F8C6-4E1A-9739-25C72F073599}"/>
              </a:ext>
            </a:extLst>
          </p:cNvPr>
          <p:cNvSpPr txBox="1"/>
          <p:nvPr/>
        </p:nvSpPr>
        <p:spPr>
          <a:xfrm>
            <a:off x="318513" y="-313108"/>
            <a:ext cx="3414899" cy="2506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/>
              <a:t>SONAR </a:t>
            </a:r>
          </a:p>
        </p:txBody>
      </p:sp>
      <p:pic>
        <p:nvPicPr>
          <p:cNvPr id="5" name="Picture 4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E8C2788A-EA0A-478F-B7A5-E11F86B30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94"/>
          <a:stretch/>
        </p:blipFill>
        <p:spPr>
          <a:xfrm>
            <a:off x="20" y="2959630"/>
            <a:ext cx="6400781" cy="3898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B5974-DF5B-461D-81AD-CF4289FA5C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/>
          <a:stretch/>
        </p:blipFill>
        <p:spPr>
          <a:xfrm>
            <a:off x="6591299" y="1"/>
            <a:ext cx="56007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0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ECAAF9-17A8-4976-A4A9-CE31780AC223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Motor Driver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AC0A92F2-FEA5-49E2-8593-D264960B1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9" r="-1" b="1275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1542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D7A81-AB7F-410C-8F71-01122203882D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Arduino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29E38-500D-4216-8DC0-F99E33F8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6" r="-1" b="297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23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6C98C4F-8D77-4460-9DC6-2D76D3F3F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5" r="-2" b="2315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C42D2-FD8C-4697-8078-72CF162B6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7" r="-2" b="20966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29" name="Freeform: Shape 1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Freeform: Shape 1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8" name="Rectangle 2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DB07E-407B-4FDD-9C3D-6AD5E3E51469}"/>
              </a:ext>
            </a:extLst>
          </p:cNvPr>
          <p:cNvSpPr txBox="1"/>
          <p:nvPr/>
        </p:nvSpPr>
        <p:spPr>
          <a:xfrm>
            <a:off x="448056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Circuit</a:t>
            </a:r>
          </a:p>
        </p:txBody>
      </p:sp>
    </p:spTree>
    <p:extLst>
      <p:ext uri="{BB962C8B-B14F-4D97-AF65-F5344CB8AC3E}">
        <p14:creationId xmlns:p14="http://schemas.microsoft.com/office/powerpoint/2010/main" val="311681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21CD9D-366D-4423-9C20-3073E2FC215B}"/>
              </a:ext>
            </a:extLst>
          </p:cNvPr>
          <p:cNvSpPr txBox="1"/>
          <p:nvPr/>
        </p:nvSpPr>
        <p:spPr>
          <a:xfrm>
            <a:off x="443754" y="389965"/>
            <a:ext cx="2985246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What is Dam?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ACEFC-9CF0-443A-BB79-B4B1901BC1D0}"/>
              </a:ext>
            </a:extLst>
          </p:cNvPr>
          <p:cNvSpPr txBox="1"/>
          <p:nvPr/>
        </p:nvSpPr>
        <p:spPr>
          <a:xfrm>
            <a:off x="1160929" y="1182231"/>
            <a:ext cx="98701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dam is a barrier that stops or restricts the flow of surface water or underground streams. 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Reservoirs created by dams not only suppress floods but also provide water for activities such as irrigation, human consumption, industrial use, aquaculture, and navigability.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Dams generally serve the primary purpose of retaining water, while other structures such as floodgates or levees are used to manage or prevent water flow into specific land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079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e, indoor&#10;&#10;Description automatically generated">
            <a:extLst>
              <a:ext uri="{FF2B5EF4-FFF2-40B4-BE49-F238E27FC236}">
                <a16:creationId xmlns:a16="http://schemas.microsoft.com/office/drawing/2014/main" id="{868E5259-79B9-4D82-91ED-84F3BC5C4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6" b="131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F0921-F453-43D6-99DC-D3D40C7C8536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Dam Gate Controlled  by Linear Actuator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73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D767-020C-453B-82E6-EF37B8A9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39118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water dam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EECB-055C-4735-B690-0A6D662BD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Flood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Storing Water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Generating Electricity</a:t>
            </a:r>
          </a:p>
        </p:txBody>
      </p:sp>
    </p:spTree>
    <p:extLst>
      <p:ext uri="{BB962C8B-B14F-4D97-AF65-F5344CB8AC3E}">
        <p14:creationId xmlns:p14="http://schemas.microsoft.com/office/powerpoint/2010/main" val="312027300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6CE1A6-04F0-4AC3-9FE1-D4611A686A66}"/>
              </a:ext>
            </a:extLst>
          </p:cNvPr>
          <p:cNvSpPr txBox="1"/>
          <p:nvPr/>
        </p:nvSpPr>
        <p:spPr>
          <a:xfrm>
            <a:off x="3251947" y="2767280"/>
            <a:ext cx="5688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</a:p>
        </p:txBody>
      </p:sp>
    </p:spTree>
    <p:extLst>
      <p:ext uri="{BB962C8B-B14F-4D97-AF65-F5344CB8AC3E}">
        <p14:creationId xmlns:p14="http://schemas.microsoft.com/office/powerpoint/2010/main" val="15847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DBAA-88A2-46D5-B883-088C306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98576" cy="1325563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Components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F5ABD-1D7F-41BC-9BBA-5F67E8F81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Self Made Linear Actuator</a:t>
            </a: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 DC Motor</a:t>
            </a: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ii) Screw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Two acrylic box joined and a hole inside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Acrylic Shutter / dam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Sonar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( LM 298)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DC Supply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7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rect Cut System Linear Actuators | TA26 - TiMOTION">
            <a:extLst>
              <a:ext uri="{FF2B5EF4-FFF2-40B4-BE49-F238E27FC236}">
                <a16:creationId xmlns:a16="http://schemas.microsoft.com/office/drawing/2014/main" id="{6D3E160E-4631-41E4-9B64-50F0F93C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96" y="1720304"/>
            <a:ext cx="7362552" cy="409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54A72-583C-49B2-9A34-95E21926A5E8}"/>
              </a:ext>
            </a:extLst>
          </p:cNvPr>
          <p:cNvSpPr txBox="1"/>
          <p:nvPr/>
        </p:nvSpPr>
        <p:spPr>
          <a:xfrm>
            <a:off x="1059544" y="812800"/>
            <a:ext cx="546228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Linear Actuator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F9B7F-2FC2-44FC-8FCD-4AFC79073DBC}"/>
              </a:ext>
            </a:extLst>
          </p:cNvPr>
          <p:cNvSpPr txBox="1"/>
          <p:nvPr/>
        </p:nvSpPr>
        <p:spPr>
          <a:xfrm>
            <a:off x="9184341" y="5661212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Presenting ID: 1706080</a:t>
            </a:r>
          </a:p>
        </p:txBody>
      </p:sp>
    </p:spTree>
    <p:extLst>
      <p:ext uri="{BB962C8B-B14F-4D97-AF65-F5344CB8AC3E}">
        <p14:creationId xmlns:p14="http://schemas.microsoft.com/office/powerpoint/2010/main" val="11556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30195 -0.01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1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rect Cut System Linear Actuators | TA26 - TiMOTION">
            <a:extLst>
              <a:ext uri="{FF2B5EF4-FFF2-40B4-BE49-F238E27FC236}">
                <a16:creationId xmlns:a16="http://schemas.microsoft.com/office/drawing/2014/main" id="{6D3E160E-4631-41E4-9B64-50F0F93CE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86" y="1639622"/>
            <a:ext cx="7362552" cy="409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554A72-583C-49B2-9A34-95E21926A5E8}"/>
              </a:ext>
            </a:extLst>
          </p:cNvPr>
          <p:cNvSpPr txBox="1"/>
          <p:nvPr/>
        </p:nvSpPr>
        <p:spPr>
          <a:xfrm>
            <a:off x="1059544" y="812800"/>
            <a:ext cx="546228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Linear Actuator</a:t>
            </a:r>
          </a:p>
        </p:txBody>
      </p:sp>
      <p:pic>
        <p:nvPicPr>
          <p:cNvPr id="1030" name="Picture 6" descr="Linear Actuator Basics - How do Linear Actuators work?">
            <a:extLst>
              <a:ext uri="{FF2B5EF4-FFF2-40B4-BE49-F238E27FC236}">
                <a16:creationId xmlns:a16="http://schemas.microsoft.com/office/drawing/2014/main" id="{34E5A76B-52ED-48FE-B24C-08A3E0ED5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7" y="1714500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6DA6E-07AE-44F8-83D2-B1BBD469038F}"/>
              </a:ext>
            </a:extLst>
          </p:cNvPr>
          <p:cNvSpPr txBox="1"/>
          <p:nvPr/>
        </p:nvSpPr>
        <p:spPr>
          <a:xfrm>
            <a:off x="416859" y="4249271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D0978-F3F2-4029-98CE-6FB64E39A13C}"/>
              </a:ext>
            </a:extLst>
          </p:cNvPr>
          <p:cNvSpPr txBox="1"/>
          <p:nvPr/>
        </p:nvSpPr>
        <p:spPr>
          <a:xfrm>
            <a:off x="833718" y="4033168"/>
            <a:ext cx="5066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basic working principle of electric linear actuators is to convert the rotary motion into a linear motion. This conversion of motion is done with the help of a gearbox and a lead screw. These are the two most important electric linear actuator parts.</a:t>
            </a:r>
          </a:p>
        </p:txBody>
      </p:sp>
    </p:spTree>
    <p:extLst>
      <p:ext uri="{BB962C8B-B14F-4D97-AF65-F5344CB8AC3E}">
        <p14:creationId xmlns:p14="http://schemas.microsoft.com/office/powerpoint/2010/main" val="35245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C70AD8-7DC2-4336-88A3-CEBBB0B1F5A0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This the Linear Actuator we made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0DDD0-6C47-47A8-8490-DA787EBF2A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r="519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64046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E90B6C-1B5C-4521-A3DA-8DDD55288A93}"/>
              </a:ext>
            </a:extLst>
          </p:cNvPr>
          <p:cNvSpPr txBox="1"/>
          <p:nvPr/>
        </p:nvSpPr>
        <p:spPr>
          <a:xfrm>
            <a:off x="3179668" y="2921168"/>
            <a:ext cx="5832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1E666-AB74-4BFC-9316-C22B822790AC}"/>
              </a:ext>
            </a:extLst>
          </p:cNvPr>
          <p:cNvSpPr txBox="1"/>
          <p:nvPr/>
        </p:nvSpPr>
        <p:spPr>
          <a:xfrm>
            <a:off x="9184341" y="5661212"/>
            <a:ext cx="247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Presenting ID: 1706073</a:t>
            </a:r>
          </a:p>
        </p:txBody>
      </p:sp>
    </p:spTree>
    <p:extLst>
      <p:ext uri="{BB962C8B-B14F-4D97-AF65-F5344CB8AC3E}">
        <p14:creationId xmlns:p14="http://schemas.microsoft.com/office/powerpoint/2010/main" val="613266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7B811A4-6D90-4C13-956D-E3F0AE10E0B8}"/>
              </a:ext>
            </a:extLst>
          </p:cNvPr>
          <p:cNvSpPr/>
          <p:nvPr/>
        </p:nvSpPr>
        <p:spPr>
          <a:xfrm>
            <a:off x="217395" y="291355"/>
            <a:ext cx="2227731" cy="1452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Dam Water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AE5009C-400D-4C1B-BC66-99811F6E3323}"/>
              </a:ext>
            </a:extLst>
          </p:cNvPr>
          <p:cNvSpPr/>
          <p:nvPr/>
        </p:nvSpPr>
        <p:spPr>
          <a:xfrm rot="5400000">
            <a:off x="2715183" y="502026"/>
            <a:ext cx="907679" cy="10309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F6AA3-6E2A-40A9-BCE2-34BFDA8713ED}"/>
              </a:ext>
            </a:extLst>
          </p:cNvPr>
          <p:cNvSpPr txBox="1"/>
          <p:nvPr/>
        </p:nvSpPr>
        <p:spPr>
          <a:xfrm>
            <a:off x="3761814" y="509436"/>
            <a:ext cx="474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1) Water height of the dam is minimum 10 cm to open the shutter and 17 m to close the shutter</a:t>
            </a:r>
          </a:p>
        </p:txBody>
      </p:sp>
    </p:spTree>
    <p:extLst>
      <p:ext uri="{BB962C8B-B14F-4D97-AF65-F5344CB8AC3E}">
        <p14:creationId xmlns:p14="http://schemas.microsoft.com/office/powerpoint/2010/main" val="27306010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Automatic Dam Shutter Controlling System</vt:lpstr>
      <vt:lpstr>PowerPoint Presentation</vt:lpstr>
      <vt:lpstr>PowerPoint Presentation</vt:lpstr>
      <vt:lpstr>Components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Importance of water dam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Dam Shutter Controlling System</dc:title>
  <dc:creator>1706079 - Md. Yekra Rahman</dc:creator>
  <cp:revision>3</cp:revision>
  <dcterms:created xsi:type="dcterms:W3CDTF">2022-02-22T20:32:45Z</dcterms:created>
  <dcterms:modified xsi:type="dcterms:W3CDTF">2022-02-23T04:41:35Z</dcterms:modified>
</cp:coreProperties>
</file>